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71" r:id="rId9"/>
    <p:sldId id="264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1434" y="-3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My Pictures\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762000"/>
            <a:ext cx="7696200" cy="54102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1"/>
            <a:ext cx="7772400" cy="5486400"/>
          </a:xfrm>
          <a:ln w="76200">
            <a:solidFill>
              <a:schemeClr val="accent2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r>
              <a:rPr lang="bn-BD" sz="199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19900" dirty="0">
              <a:solidFill>
                <a:schemeClr val="accent6">
                  <a:lumMod val="40000"/>
                  <a:lumOff val="6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1362"/>
          </a:xfrm>
          <a:solidFill>
            <a:schemeClr val="accent3">
              <a:lumMod val="20000"/>
              <a:lumOff val="80000"/>
            </a:schemeClr>
          </a:solidFill>
          <a:ln w="76200">
            <a:solidFill>
              <a:schemeClr val="accent3">
                <a:lumMod val="75000"/>
              </a:schemeClr>
            </a:solidFill>
          </a:ln>
        </p:spPr>
        <p:txBody>
          <a:bodyPr/>
          <a:lstStyle/>
          <a:p>
            <a:r>
              <a:rPr lang="bn-BD" sz="8800" dirty="0" smtClean="0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একক কাজ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bn-BD" dirty="0" smtClean="0">
                <a:latin typeface="NikoshBAN" pitchFamily="2" charset="0"/>
                <a:cs typeface="NikoshBAN" pitchFamily="2" charset="0"/>
              </a:rPr>
            </a:br>
            <a:r>
              <a:rPr lang="bn-BD" dirty="0" smtClean="0"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: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৫মিনিট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bn-BD" dirty="0" smtClean="0">
                <a:latin typeface="NikoshBAN" pitchFamily="2" charset="0"/>
                <a:cs typeface="NikoshBAN" pitchFamily="2" charset="0"/>
              </a:rPr>
            </a:br>
            <a:r>
              <a:rPr lang="bn-BD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bn-BD" dirty="0" smtClean="0">
                <a:latin typeface="NikoshBAN" pitchFamily="2" charset="0"/>
                <a:cs typeface="NikoshBAN" pitchFamily="2" charset="0"/>
              </a:rPr>
            </a:br>
            <a:r>
              <a:rPr lang="bn-BD" dirty="0" smtClean="0">
                <a:latin typeface="NikoshBAN" pitchFamily="2" charset="0"/>
                <a:cs typeface="NikoshBAN" pitchFamily="2" charset="0"/>
              </a:rPr>
              <a:t>বাংলাদেশের মুক্তিযুদ্ধের পটভূমি উল্লেখ কর।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743200" y="838200"/>
            <a:ext cx="38862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05800" cy="6278562"/>
          </a:xfrm>
          <a:solidFill>
            <a:schemeClr val="bg2">
              <a:lumMod val="90000"/>
            </a:schemeClr>
          </a:solidFill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/>
          <a:p>
            <a:r>
              <a:rPr lang="bn-BD" sz="8800" dirty="0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bn-BD" dirty="0" smtClean="0">
                <a:latin typeface="NikoshBAN" pitchFamily="2" charset="0"/>
                <a:cs typeface="NikoshBAN" pitchFamily="2" charset="0"/>
              </a:rPr>
            </a:br>
            <a:r>
              <a:rPr lang="bn-BD" dirty="0" smtClean="0"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: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৫মিনিট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bn-BD" dirty="0" smtClean="0">
                <a:latin typeface="NikoshBAN" pitchFamily="2" charset="0"/>
                <a:cs typeface="NikoshBAN" pitchFamily="2" charset="0"/>
              </a:rPr>
            </a:br>
            <a:r>
              <a:rPr lang="bn-BD" dirty="0" smtClean="0">
                <a:latin typeface="NikoshBAN" pitchFamily="2" charset="0"/>
                <a:cs typeface="NikoshBAN" pitchFamily="2" charset="0"/>
              </a:rPr>
              <a:t>১।মুক্তিযুদ্ধের সর্বাধিনায়ক কে?</a:t>
            </a:r>
            <a:br>
              <a:rPr lang="bn-BD" dirty="0" smtClean="0">
                <a:latin typeface="NikoshBAN" pitchFamily="2" charset="0"/>
                <a:cs typeface="NikoshBAN" pitchFamily="2" charset="0"/>
              </a:rPr>
            </a:br>
            <a:r>
              <a:rPr lang="bn-BD" dirty="0" smtClean="0">
                <a:latin typeface="NikoshBAN" pitchFamily="2" charset="0"/>
                <a:cs typeface="NikoshBAN" pitchFamily="2" charset="0"/>
              </a:rPr>
              <a:t>২।আমাদের মুক্তিযুদ্ধ কাদের সঙ্গে হয়?</a:t>
            </a:r>
            <a:br>
              <a:rPr lang="bn-BD" dirty="0" smtClean="0">
                <a:latin typeface="NikoshBAN" pitchFamily="2" charset="0"/>
                <a:cs typeface="NikoshBAN" pitchFamily="2" charset="0"/>
              </a:rPr>
            </a:br>
            <a:r>
              <a:rPr lang="bn-BD" dirty="0" smtClean="0">
                <a:latin typeface="NikoshBAN" pitchFamily="2" charset="0"/>
                <a:cs typeface="NikoshBAN" pitchFamily="2" charset="0"/>
              </a:rPr>
              <a:t>৩।বাংলাদেশ কোন তারিখে স্বাধীন হয়?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1362"/>
          </a:xfrm>
          <a:solidFill>
            <a:schemeClr val="accent2">
              <a:lumMod val="20000"/>
              <a:lumOff val="80000"/>
            </a:schemeClr>
          </a:solidFill>
          <a:ln w="76200">
            <a:solidFill>
              <a:schemeClr val="accent6">
                <a:lumMod val="50000"/>
              </a:schemeClr>
            </a:solidFill>
          </a:ln>
        </p:spPr>
        <p:txBody>
          <a:bodyPr/>
          <a:lstStyle/>
          <a:p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বাড়ীর কাজ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en-US" sz="6600" dirty="0" smtClean="0">
                <a:latin typeface="NikoshBAN" pitchFamily="2" charset="0"/>
                <a:cs typeface="NikoshBAN" pitchFamily="2" charset="0"/>
              </a:rPr>
            </a:br>
            <a:r>
              <a:rPr lang="bn-BD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bn-BD" dirty="0" smtClean="0">
                <a:latin typeface="NikoshBAN" pitchFamily="2" charset="0"/>
                <a:cs typeface="NikoshBAN" pitchFamily="2" charset="0"/>
              </a:rPr>
            </a:b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বাংলাদেশের মুক্তিযুদ্ধের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মানবিক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প্রেক্ষাপট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বর্ণনা কর।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bn-BD" dirty="0" smtClean="0">
                <a:latin typeface="NikoshBAN" pitchFamily="2" charset="0"/>
                <a:cs typeface="NikoshBAN" pitchFamily="2" charset="0"/>
              </a:rPr>
            </a:b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440362"/>
          </a:xfrm>
          <a:solidFill>
            <a:schemeClr val="accent5">
              <a:lumMod val="20000"/>
              <a:lumOff val="80000"/>
            </a:schemeClr>
          </a:solidFill>
          <a:ln w="7620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bn-BD" sz="19900" dirty="0" smtClean="0"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199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6172200"/>
          </a:xfrm>
          <a:solidFill>
            <a:schemeClr val="bg2">
              <a:lumMod val="90000"/>
            </a:schemeClr>
          </a:solidFill>
          <a:ln w="76200">
            <a:solidFill>
              <a:schemeClr val="accent2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নাসরিন জাহান</a:t>
            </a:r>
            <a:br>
              <a:rPr lang="bn-BD" sz="6000" dirty="0" smtClean="0">
                <a:latin typeface="NikoshBAN" pitchFamily="2" charset="0"/>
                <a:cs typeface="NikoshBAN" pitchFamily="2" charset="0"/>
              </a:rPr>
            </a:br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সহকারী শিক্ষক</a:t>
            </a:r>
            <a:br>
              <a:rPr lang="bn-BD" sz="6000" dirty="0" smtClean="0">
                <a:latin typeface="NikoshBAN" pitchFamily="2" charset="0"/>
                <a:cs typeface="NikoshBAN" pitchFamily="2" charset="0"/>
              </a:rPr>
            </a:br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শিমপুর উচ্চ বিদ্যালয়</a:t>
            </a:r>
            <a:br>
              <a:rPr lang="bn-BD" sz="6000" dirty="0" smtClean="0">
                <a:latin typeface="NikoshBAN" pitchFamily="2" charset="0"/>
                <a:cs typeface="NikoshBAN" pitchFamily="2" charset="0"/>
              </a:rPr>
            </a:br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মোবাইলঃ০১৭২৪৮১৩৪৫৫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57200"/>
            <a:ext cx="7772400" cy="5562599"/>
          </a:xfrm>
          <a:solidFill>
            <a:schemeClr val="accent3">
              <a:lumMod val="20000"/>
              <a:lumOff val="80000"/>
            </a:schemeClr>
          </a:solidFill>
          <a:ln w="7620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bn-BD" sz="4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শ্রেণী</a:t>
            </a:r>
            <a:r>
              <a:rPr lang="en-US" sz="4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: </a:t>
            </a:r>
            <a:r>
              <a:rPr lang="bn-BD" sz="4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৮ম</a:t>
            </a:r>
            <a:endParaRPr lang="bn-BD" sz="4400" dirty="0" smtClean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4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4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: </a:t>
            </a:r>
            <a:r>
              <a:rPr lang="bn-BD" sz="4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বাংলাদেশ </a:t>
            </a:r>
            <a:r>
              <a:rPr lang="bn-BD" sz="4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ও বিশ্বপরিচয়</a:t>
            </a:r>
          </a:p>
          <a:p>
            <a:pPr algn="ctr"/>
            <a:r>
              <a:rPr lang="bn-BD" sz="4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সময়ঃ৫০মিনিট</a:t>
            </a:r>
          </a:p>
          <a:p>
            <a:pPr algn="ctr"/>
            <a:r>
              <a:rPr lang="bn-BD" sz="4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তাং</a:t>
            </a:r>
            <a:r>
              <a:rPr lang="en-US" sz="4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: </a:t>
            </a:r>
            <a:r>
              <a:rPr lang="bn-BD" sz="4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২৪/০৩/২০১৩</a:t>
            </a:r>
            <a:endParaRPr lang="en-US" sz="4400" dirty="0" smtClean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4400" dirty="0" smtClean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4400" dirty="0" smtClean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44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97562"/>
          </a:xfrm>
        </p:spPr>
        <p:txBody>
          <a:bodyPr/>
          <a:lstStyle/>
          <a:p>
            <a:r>
              <a:rPr lang="bn-BD" dirty="0" smtClean="0"/>
              <a:t>ব</a:t>
            </a:r>
            <a:endParaRPr lang="en-US" dirty="0"/>
          </a:p>
        </p:txBody>
      </p:sp>
      <p:pic>
        <p:nvPicPr>
          <p:cNvPr id="1026" name="Picture 2" descr="C:\Documents and Settings\Haider\Desktop\nasrin jahan\Removable Disk (H)\images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84417" y="1066800"/>
            <a:ext cx="6490783" cy="5105399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16562"/>
          </a:xfrm>
          <a:solidFill>
            <a:schemeClr val="accent2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bn-BD" sz="7200" dirty="0" smtClean="0">
                <a:solidFill>
                  <a:schemeClr val="accent3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বাংলাদেশের মুক্তিযুদ্ধ</a:t>
            </a:r>
            <a:endParaRPr lang="en-US" sz="7200" dirty="0">
              <a:solidFill>
                <a:schemeClr val="accent3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1362"/>
          </a:xfrm>
          <a:solidFill>
            <a:schemeClr val="bg2">
              <a:lumMod val="75000"/>
            </a:schemeClr>
          </a:solidFill>
          <a:ln w="5715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l"/>
            <a:r>
              <a:rPr lang="bn-BD" sz="5300" dirty="0" smtClean="0">
                <a:latin typeface="NikoshBAN" pitchFamily="2" charset="0"/>
                <a:cs typeface="NikoshBAN" pitchFamily="2" charset="0"/>
              </a:rPr>
              <a:t>আচরণিক </a:t>
            </a:r>
            <a:r>
              <a:rPr lang="bn-BD" sz="5300" dirty="0" smtClean="0">
                <a:latin typeface="NikoshBAN" pitchFamily="2" charset="0"/>
                <a:cs typeface="NikoshBAN" pitchFamily="2" charset="0"/>
              </a:rPr>
              <a:t>উদ্দেশ্য</a:t>
            </a:r>
            <a:r>
              <a:rPr lang="en-US" sz="5300" dirty="0" smtClean="0">
                <a:latin typeface="NikoshBAN" pitchFamily="2" charset="0"/>
                <a:cs typeface="NikoshBAN" pitchFamily="2" charset="0"/>
              </a:rPr>
              <a:t>: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en-US" dirty="0" smtClean="0">
                <a:latin typeface="NikoshBAN" pitchFamily="2" charset="0"/>
                <a:cs typeface="NikoshBAN" pitchFamily="2" charset="0"/>
              </a:rPr>
            </a:br>
            <a:r>
              <a:rPr lang="bn-BD" dirty="0" smtClean="0">
                <a:latin typeface="NikoshBAN" pitchFamily="2" charset="0"/>
                <a:cs typeface="NikoshBAN" pitchFamily="2" charset="0"/>
              </a:rPr>
              <a:t>এই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পাঠশেষে শিক্ষার্থীরা</a:t>
            </a:r>
            <a:br>
              <a:rPr lang="bn-BD" dirty="0" smtClean="0">
                <a:latin typeface="NikoshBAN" pitchFamily="2" charset="0"/>
                <a:cs typeface="NikoshBAN" pitchFamily="2" charset="0"/>
              </a:rPr>
            </a:b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১। মুক্তিযুদ্ধ কী ব্যাখ্যা করতে পারবে।</a:t>
            </a:r>
            <a:br>
              <a:rPr lang="bn-BD" sz="4000" dirty="0" smtClean="0">
                <a:latin typeface="NikoshBAN" pitchFamily="2" charset="0"/>
                <a:cs typeface="NikoshBAN" pitchFamily="2" charset="0"/>
              </a:rPr>
            </a:b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২। মুক্তিযুদ্ধের বর্ণনা করতে পারবে।</a:t>
            </a:r>
            <a:br>
              <a:rPr lang="bn-BD" sz="4000" dirty="0" smtClean="0">
                <a:latin typeface="NikoshBAN" pitchFamily="2" charset="0"/>
                <a:cs typeface="NikoshBAN" pitchFamily="2" charset="0"/>
              </a:rPr>
            </a:b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৩।মুক্তিযুদ্ধের সেক্টর সর্ম্পকে বলতে পারবে।</a:t>
            </a:r>
            <a:br>
              <a:rPr lang="bn-BD" sz="4000" dirty="0" smtClean="0">
                <a:latin typeface="NikoshBAN" pitchFamily="2" charset="0"/>
                <a:cs typeface="NikoshBAN" pitchFamily="2" charset="0"/>
              </a:rPr>
            </a:b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৪।মুক্তিযুদ্ধের চূড়ান্ত ফলাফল বর্ণনা করতে পারবে।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16562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27" name="Picture 3" descr="H:\9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33400"/>
            <a:ext cx="4800600" cy="4876800"/>
          </a:xfrm>
          <a:prstGeom prst="rect">
            <a:avLst/>
          </a:prstGeom>
          <a:noFill/>
          <a:ln w="76200">
            <a:solidFill>
              <a:schemeClr val="accent2">
                <a:lumMod val="50000"/>
              </a:schemeClr>
            </a:solidFill>
          </a:ln>
        </p:spPr>
      </p:pic>
      <p:pic>
        <p:nvPicPr>
          <p:cNvPr id="1029" name="Picture 5" descr="H:\sectoer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67400" y="533400"/>
            <a:ext cx="2819400" cy="487680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6324600"/>
          </a:xfrm>
          <a:solidFill>
            <a:schemeClr val="accent5">
              <a:lumMod val="20000"/>
              <a:lumOff val="80000"/>
            </a:schemeClr>
          </a:solidFill>
          <a:ln w="76200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মুক্তিযুদ্ধের ১১টি সেক্টর নাম</a:t>
            </a:r>
            <a:br>
              <a:rPr lang="bn-BD" sz="3600" dirty="0" smtClean="0">
                <a:latin typeface="NikoshBAN" pitchFamily="2" charset="0"/>
                <a:cs typeface="NikoshBAN" pitchFamily="2" charset="0"/>
              </a:rPr>
            </a:b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১নম্বর সেক্টরঃচট্রগ্রাম,পার্বত্য চট্রগ্রাম,ফেনী</a:t>
            </a:r>
            <a:br>
              <a:rPr lang="bn-BD" sz="3600" dirty="0" smtClean="0">
                <a:latin typeface="NikoshBAN" pitchFamily="2" charset="0"/>
                <a:cs typeface="NikoshBAN" pitchFamily="2" charset="0"/>
              </a:rPr>
            </a:b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২ নম্বর সেক্টরঃনোয়াখালী,আখাউড়া,কুমিল্লা।</a:t>
            </a:r>
            <a:br>
              <a:rPr lang="bn-BD" sz="3600" dirty="0" smtClean="0">
                <a:latin typeface="NikoshBAN" pitchFamily="2" charset="0"/>
                <a:cs typeface="NikoshBAN" pitchFamily="2" charset="0"/>
              </a:rPr>
            </a:b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৩ নম্বর সেক্টরঃআখাউড়া,কুমিল্লা জেলা।</a:t>
            </a:r>
            <a:br>
              <a:rPr lang="bn-BD" sz="3600" dirty="0" smtClean="0">
                <a:latin typeface="NikoshBAN" pitchFamily="2" charset="0"/>
                <a:cs typeface="NikoshBAN" pitchFamily="2" charset="0"/>
              </a:rPr>
            </a:b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৪ নম্বর সেক্টরঃসিলেট জেলা </a:t>
            </a:r>
            <a:br>
              <a:rPr lang="bn-BD" sz="3600" dirty="0" smtClean="0">
                <a:latin typeface="NikoshBAN" pitchFamily="2" charset="0"/>
                <a:cs typeface="NikoshBAN" pitchFamily="2" charset="0"/>
              </a:rPr>
            </a:b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৫ নম্বর সেক্টরঃসিলেট জেলা পশ্চিম</a:t>
            </a:r>
            <a:br>
              <a:rPr lang="bn-BD" sz="3600" dirty="0" smtClean="0">
                <a:latin typeface="NikoshBAN" pitchFamily="2" charset="0"/>
                <a:cs typeface="NikoshBAN" pitchFamily="2" charset="0"/>
              </a:rPr>
            </a:b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৬ নম্বর সেক্টরঃরংপুর ও দিনাজপুর</a:t>
            </a:r>
            <a:br>
              <a:rPr lang="bn-BD" sz="3600" dirty="0" smtClean="0">
                <a:latin typeface="NikoshBAN" pitchFamily="2" charset="0"/>
                <a:cs typeface="NikoshBAN" pitchFamily="2" charset="0"/>
              </a:rPr>
            </a:b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৭ নম্বর সেক্টরঃ দিনাজপুর জেলা</a:t>
            </a:r>
            <a:br>
              <a:rPr lang="bn-BD" sz="3600" dirty="0" smtClean="0">
                <a:latin typeface="NikoshBAN" pitchFamily="2" charset="0"/>
                <a:cs typeface="NikoshBAN" pitchFamily="2" charset="0"/>
              </a:rPr>
            </a:b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৮  নম্বর সেক্টরঃ কুষ্টিয়া,যশোর।</a:t>
            </a:r>
            <a:br>
              <a:rPr lang="bn-BD" sz="3600" dirty="0" smtClean="0">
                <a:latin typeface="NikoshBAN" pitchFamily="2" charset="0"/>
                <a:cs typeface="NikoshBAN" pitchFamily="2" charset="0"/>
              </a:rPr>
            </a:b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৯  নম্বর সেক্টরঃদৌলতপুর সাতক্ষীরা,ফরিদপুর জেলা</a:t>
            </a:r>
            <a:br>
              <a:rPr lang="bn-BD" sz="3600" dirty="0" smtClean="0">
                <a:latin typeface="NikoshBAN" pitchFamily="2" charset="0"/>
                <a:cs typeface="NikoshBAN" pitchFamily="2" charset="0"/>
              </a:rPr>
            </a:b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১০ নম্বর সেক্টরঃসমুদ্র উপকূলীয়</a:t>
            </a:r>
            <a:br>
              <a:rPr lang="bn-BD" sz="3600" dirty="0" smtClean="0">
                <a:latin typeface="NikoshBAN" pitchFamily="2" charset="0"/>
                <a:cs typeface="NikoshBAN" pitchFamily="2" charset="0"/>
              </a:rPr>
            </a:b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১১ নম্বর সেক্টরঃকিশোরগঞ্জ ছাড়া ময়মনসিংহ ও টাঙ্গাইল জেলা।</a:t>
            </a:r>
            <a:br>
              <a:rPr lang="bn-BD" sz="3600" dirty="0" smtClean="0">
                <a:latin typeface="NikoshBAN" pitchFamily="2" charset="0"/>
                <a:cs typeface="NikoshBAN" pitchFamily="2" charset="0"/>
              </a:rPr>
            </a:b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</a:t>
            </a:r>
            <a:br>
              <a:rPr lang="bn-BD" sz="3600" dirty="0" smtClean="0">
                <a:latin typeface="NikoshBAN" pitchFamily="2" charset="0"/>
                <a:cs typeface="NikoshBAN" pitchFamily="2" charset="0"/>
              </a:rPr>
            </a:b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304800"/>
            <a:ext cx="8229600" cy="5853113"/>
          </a:xfrm>
          <a:solidFill>
            <a:schemeClr val="tx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txBody>
          <a:bodyPr/>
          <a:lstStyle/>
          <a:p>
            <a:pPr algn="ctr">
              <a:buNone/>
            </a:pPr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দলগত কাজ</a:t>
            </a:r>
          </a:p>
          <a:p>
            <a:pPr algn="ctr">
              <a:buNone/>
            </a:pPr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pPr algn="ctr">
              <a:buNone/>
            </a:pP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: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৫মিনিট</a:t>
            </a:r>
            <a:endParaRPr lang="bn-BD" sz="4000" dirty="0" smtClean="0">
              <a:latin typeface="NikoshBAN" pitchFamily="2" charset="0"/>
              <a:cs typeface="NikoshBAN" pitchFamily="2" charset="0"/>
            </a:endParaRPr>
          </a:p>
          <a:p>
            <a:pPr algn="ctr">
              <a:buNone/>
            </a:pP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১।মুক্তিযুদ্ধের কয়টি সেক্টর ছিল?</a:t>
            </a:r>
          </a:p>
          <a:p>
            <a:pPr algn="ctr">
              <a:buNone/>
            </a:pP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২।ঢাকা কত নম্বর সেক্ট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র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অধীনে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ছিল?</a:t>
            </a:r>
          </a:p>
          <a:p>
            <a:pPr algn="ctr">
              <a:buNone/>
            </a:pP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৩। মুক্তিযুদ্ধের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মানবিক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দিক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বর্ণনা কর?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62</Words>
  <Application>Microsoft Office PowerPoint</Application>
  <PresentationFormat>On-screen Show (4:3)</PresentationFormat>
  <Paragraphs>21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স্বাগতম</vt:lpstr>
      <vt:lpstr>নাসরিন জাহান সহকারী শিক্ষক শিমপুর উচ্চ বিদ্যালয় মোবাইলঃ০১৭২৪৮১৩৪৫৫</vt:lpstr>
      <vt:lpstr>Slide 3</vt:lpstr>
      <vt:lpstr>ব</vt:lpstr>
      <vt:lpstr>বাংলাদেশের মুক্তিযুদ্ধ</vt:lpstr>
      <vt:lpstr>আচরণিক উদ্দেশ্য: এই পাঠশেষে শিক্ষার্থীরা ১। মুক্তিযুদ্ধ কী ব্যাখ্যা করতে পারবে। ২। মুক্তিযুদ্ধের বর্ণনা করতে পারবে। ৩।মুক্তিযুদ্ধের সেক্টর সর্ম্পকে বলতে পারবে।  ৪।মুক্তিযুদ্ধের চূড়ান্ত ফলাফল বর্ণনা করতে পারবে।</vt:lpstr>
      <vt:lpstr>Slide 7</vt:lpstr>
      <vt:lpstr>মুক্তিযুদ্ধের ১১টি সেক্টর নাম ১নম্বর সেক্টরঃচট্রগ্রাম,পার্বত্য চট্রগ্রাম,ফেনী ২ নম্বর সেক্টরঃনোয়াখালী,আখাউড়া,কুমিল্লা। ৩ নম্বর সেক্টরঃআখাউড়া,কুমিল্লা জেলা। ৪ নম্বর সেক্টরঃসিলেট জেলা  ৫ নম্বর সেক্টরঃসিলেট জেলা পশ্চিম ৬ নম্বর সেক্টরঃরংপুর ও দিনাজপুর ৭ নম্বর সেক্টরঃ দিনাজপুর জেলা ৮  নম্বর সেক্টরঃ কুষ্টিয়া,যশোর। ৯  নম্বর সেক্টরঃদৌলতপুর সাতক্ষীরা,ফরিদপুর জেলা ১০ নম্বর সেক্টরঃসমুদ্র উপকূলীয় ১১ নম্বর সেক্টরঃকিশোরগঞ্জ ছাড়া ময়মনসিংহ ও টাঙ্গাইল জেলা।   </vt:lpstr>
      <vt:lpstr>Slide 9</vt:lpstr>
      <vt:lpstr>একক কাজ সময়:৫মিনিট  বাংলাদেশের মুক্তিযুদ্ধের পটভূমি উল্লেখ কর।</vt:lpstr>
      <vt:lpstr>মূল্যায়ন সময়:৫মিনিট ১।মুক্তিযুদ্ধের সর্বাধিনায়ক কে? ২।আমাদের মুক্তিযুদ্ধ কাদের সঙ্গে হয়? ৩।বাংলাদেশ কোন তারিখে স্বাধীন হয়?</vt:lpstr>
      <vt:lpstr>বাড়ীর কাজ  বাংলাদেশের মুক্তিযুদ্ধের মানবিক প্রেক্ষাপট বর্ণনা কর। </vt:lpstr>
      <vt:lpstr>ধন্যবাদ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স্বাগতম</dc:title>
  <dc:creator>Compaq</dc:creator>
  <cp:lastModifiedBy>Compaq</cp:lastModifiedBy>
  <cp:revision>48</cp:revision>
  <dcterms:created xsi:type="dcterms:W3CDTF">2006-08-16T00:00:00Z</dcterms:created>
  <dcterms:modified xsi:type="dcterms:W3CDTF">2013-04-13T07:26:50Z</dcterms:modified>
</cp:coreProperties>
</file>